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7102475" cy="102330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agroot" initials="m" lastIdx="6" clrIdx="0"/>
  <p:cmAuthor id="1" name="David Berg" initials="DB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 varScale="1">
        <p:scale>
          <a:sx n="61" d="100"/>
          <a:sy n="61" d="100"/>
        </p:scale>
        <p:origin x="86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3744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C69162B-4DAC-DF4E-B313-5CAC44B0E256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A0D8392-2D63-E942-BE73-27B54D54A6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092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8588DB04-297E-4A4D-BEA8-DD136C0C6060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C215E13B-294A-1B48-B7A1-33EC83494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60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32" indent="-185732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5E13B-294A-1B48-B7A1-33EC83494B6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7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A0EF-D5AC-4A22-B954-F3D60CE7A89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53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B493-CF55-46FC-BCDA-77E14C89138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93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B493-CF55-46FC-BCDA-77E14C89138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15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B493-CF55-46FC-BCDA-77E14C89138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00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9385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35942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68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6" descr="Dia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864096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8C3E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kstvak 5"/>
          <p:cNvSpPr txBox="1"/>
          <p:nvPr userDrawn="1"/>
        </p:nvSpPr>
        <p:spPr>
          <a:xfrm>
            <a:off x="8650012" y="6409102"/>
            <a:ext cx="536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14B2DDC-D120-46CD-A467-989A2EEA8AA1}" type="slidenum">
              <a:rPr lang="nl-NL" sz="1600" smtClean="0">
                <a:solidFill>
                  <a:schemeClr val="bg1"/>
                </a:solidFill>
                <a:latin typeface="+mj-lt"/>
                <a:cs typeface="Arial"/>
              </a:rPr>
              <a:pPr algn="ctr"/>
              <a:t>‹nr.›</a:t>
            </a:fld>
            <a:endParaRPr lang="nl-NL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01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 descr="Dia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vak 5"/>
          <p:cNvSpPr txBox="1"/>
          <p:nvPr/>
        </p:nvSpPr>
        <p:spPr>
          <a:xfrm>
            <a:off x="8650012" y="6409102"/>
            <a:ext cx="536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14B2DDC-D120-46CD-A467-989A2EEA8AA1}" type="slidenum">
              <a:rPr lang="nl-NL" sz="1600" smtClean="0">
                <a:solidFill>
                  <a:schemeClr val="bg1"/>
                </a:solidFill>
                <a:latin typeface="+mj-lt"/>
                <a:cs typeface="Arial"/>
              </a:rPr>
              <a:pPr algn="ctr"/>
              <a:t>‹nr.›</a:t>
            </a:fld>
            <a:endParaRPr lang="nl-NL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86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 descr="Dia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0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aken.wikiwijs.nl/7116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52258/Leerlijn_Nederlands_h_v_onderbouw_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ken.wikiwijs.nl/52930/Nederlands_havo_vwo_maatwerk_2014_20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55224/E_klas_Zonnestelsel_en_heelal_#!page-99155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48929/Het_heelal#!page-7574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68848#!page-159276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470" y="3212970"/>
            <a:ext cx="7772400" cy="938535"/>
          </a:xfrm>
        </p:spPr>
        <p:txBody>
          <a:bodyPr/>
          <a:lstStyle/>
          <a:p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</a:rPr>
              <a:t>Arrangeren met </a:t>
            </a:r>
            <a:br>
              <a:rPr lang="nl-NL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</a:rPr>
              <a:t>Wikiwijs Maken</a:t>
            </a:r>
            <a:br>
              <a:rPr lang="nl-NL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</a:rPr>
              <a:t>19-1-2016</a:t>
            </a:r>
            <a:endParaRPr lang="nl-N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27480" y="2780910"/>
            <a:ext cx="6199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hlinkClick r:id="rId2"/>
              </a:rPr>
              <a:t>http://</a:t>
            </a:r>
            <a:r>
              <a:rPr lang="nl-NL" sz="3600" dirty="0" smtClean="0">
                <a:hlinkClick r:id="rId2"/>
              </a:rPr>
              <a:t>maken.wikiwijs.nl/71166</a:t>
            </a:r>
            <a:r>
              <a:rPr lang="nl-NL" sz="3600" dirty="0" smtClean="0"/>
              <a:t> 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827480" y="2276840"/>
            <a:ext cx="514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Workshop Wikiwijs Maken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9235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75281" y="1768067"/>
            <a:ext cx="4789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endParaRPr lang="nl-NL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03748" y="2527103"/>
            <a:ext cx="5225765" cy="3386174"/>
          </a:xfrm>
        </p:spPr>
        <p:txBody>
          <a:bodyPr/>
          <a:lstStyle/>
          <a:p>
            <a:r>
              <a:rPr lang="nl-NL" sz="3600" dirty="0" smtClean="0"/>
              <a:t>Korte presentatie</a:t>
            </a:r>
          </a:p>
          <a:p>
            <a:pPr marL="0" indent="0">
              <a:buNone/>
            </a:pPr>
            <a:endParaRPr lang="nl-NL" sz="3600" dirty="0" smtClean="0"/>
          </a:p>
          <a:p>
            <a:r>
              <a:rPr lang="nl-NL" sz="3600" dirty="0" smtClean="0"/>
              <a:t>Korte demo</a:t>
            </a:r>
          </a:p>
          <a:p>
            <a:pPr marL="0" indent="0">
              <a:buNone/>
            </a:pPr>
            <a:endParaRPr lang="nl-NL" sz="3600" dirty="0" smtClean="0"/>
          </a:p>
          <a:p>
            <a:r>
              <a:rPr lang="nl-NL" sz="3600" dirty="0" smtClean="0"/>
              <a:t>Zelf aan de slag</a:t>
            </a:r>
            <a:endParaRPr lang="nl-NL" sz="3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7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75283" y="1768067"/>
            <a:ext cx="4050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Wikiwijs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95736" y="2438343"/>
            <a:ext cx="5462364" cy="3034981"/>
          </a:xfrm>
        </p:spPr>
        <p:txBody>
          <a:bodyPr/>
          <a:lstStyle/>
          <a:p>
            <a:r>
              <a:rPr lang="nl-NL" dirty="0" smtClean="0"/>
              <a:t>School-/Entree-account en Wikiwijs profiel</a:t>
            </a:r>
          </a:p>
          <a:p>
            <a:endParaRPr lang="nl-NL" dirty="0"/>
          </a:p>
          <a:p>
            <a:r>
              <a:rPr lang="nl-NL" dirty="0" smtClean="0"/>
              <a:t>Arrangement is opgebouwd uit </a:t>
            </a:r>
            <a:r>
              <a:rPr lang="nl-NL" dirty="0" err="1" smtClean="0"/>
              <a:t>contentelementen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Samenwerken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6207670" y="3205886"/>
            <a:ext cx="2057400" cy="1135601"/>
          </a:xfrm>
          <a:prstGeom prst="wedgeRoundRectCallout">
            <a:avLst>
              <a:gd name="adj1" fmla="val -79032"/>
              <a:gd name="adj2" fmla="val -47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nl-NL" sz="1350" dirty="0"/>
              <a:t>Tekst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l-NL" sz="1350" dirty="0"/>
              <a:t>Afbeelding, geluid, film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l-NL" sz="1350" dirty="0"/>
              <a:t>Interactieve vragen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l-NL" sz="1350" dirty="0"/>
              <a:t>Links, bestanden</a:t>
            </a:r>
          </a:p>
        </p:txBody>
      </p:sp>
      <p:sp>
        <p:nvSpPr>
          <p:cNvPr id="8" name="Toelichting met afgeronde rechthoek 7"/>
          <p:cNvSpPr/>
          <p:nvPr/>
        </p:nvSpPr>
        <p:spPr>
          <a:xfrm>
            <a:off x="5027647" y="4590032"/>
            <a:ext cx="2057400" cy="931596"/>
          </a:xfrm>
          <a:prstGeom prst="wedgeRoundRectCallout">
            <a:avLst>
              <a:gd name="adj1" fmla="val -78052"/>
              <a:gd name="adj2" fmla="val -493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nl-NL" sz="1350" dirty="0"/>
              <a:t>Gezamenlijke omgeving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l-NL" sz="1350" dirty="0"/>
              <a:t>Op uitnodiging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nl-NL" sz="1350" dirty="0"/>
              <a:t>Via link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70" y="1441209"/>
            <a:ext cx="1333024" cy="1516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1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375283" y="1768067"/>
            <a:ext cx="4050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Wikiwijs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1730" y="2357973"/>
            <a:ext cx="5387783" cy="2447628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Beginnen ‘van scratch’ of o.b.v. kopie arrangement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Contentelementen toevoegen en wijzigen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Publiceren </a:t>
            </a:r>
          </a:p>
          <a:p>
            <a:endParaRPr lang="nl-NL" dirty="0"/>
          </a:p>
          <a:p>
            <a:r>
              <a:rPr lang="nl-NL" dirty="0" smtClean="0"/>
              <a:t>Delen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Exporteren</a:t>
            </a:r>
            <a:endParaRPr lang="nl-NL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7111003" y="3208911"/>
            <a:ext cx="1565821" cy="1135601"/>
          </a:xfrm>
          <a:prstGeom prst="wedgeRoundRectCallout">
            <a:avLst>
              <a:gd name="adj1" fmla="val -246661"/>
              <a:gd name="adj2" fmla="val 291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350" dirty="0"/>
              <a:t>Materiaal is: 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1350" dirty="0"/>
              <a:t>vindbaar 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1350" dirty="0" smtClean="0"/>
              <a:t>Bruikbaar</a:t>
            </a:r>
          </a:p>
          <a:p>
            <a:r>
              <a:rPr lang="nl-NL" sz="1350" dirty="0" smtClean="0"/>
              <a:t>Voor iedereen</a:t>
            </a:r>
            <a:endParaRPr lang="nl-NL" sz="1350" dirty="0"/>
          </a:p>
          <a:p>
            <a:endParaRPr lang="nl-NL" sz="1350" dirty="0"/>
          </a:p>
        </p:txBody>
      </p:sp>
      <p:sp>
        <p:nvSpPr>
          <p:cNvPr id="7" name="Toelichting met afgeronde rechthoek 6"/>
          <p:cNvSpPr/>
          <p:nvPr/>
        </p:nvSpPr>
        <p:spPr>
          <a:xfrm>
            <a:off x="4655162" y="4586887"/>
            <a:ext cx="3238751" cy="1247907"/>
          </a:xfrm>
          <a:prstGeom prst="wedgeRoundRectCallout">
            <a:avLst>
              <a:gd name="adj1" fmla="val -66915"/>
              <a:gd name="adj2" fmla="val -558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350" dirty="0"/>
              <a:t>T.b.v. het inlezen in </a:t>
            </a:r>
            <a:r>
              <a:rPr lang="nl-NL" sz="1350" dirty="0" err="1"/>
              <a:t>elo’s</a:t>
            </a:r>
            <a:r>
              <a:rPr lang="nl-NL" sz="1350" dirty="0"/>
              <a:t> </a:t>
            </a:r>
            <a:r>
              <a:rPr lang="nl-NL" sz="1350" dirty="0" smtClean="0"/>
              <a:t>(</a:t>
            </a:r>
            <a:r>
              <a:rPr lang="nl-NL" sz="1350" dirty="0" err="1" smtClean="0"/>
              <a:t>OpenEdu</a:t>
            </a:r>
            <a:r>
              <a:rPr lang="nl-NL" sz="1350" dirty="0" smtClean="0"/>
              <a:t>/</a:t>
            </a:r>
            <a:r>
              <a:rPr lang="nl-NL" sz="1350" dirty="0" err="1" smtClean="0"/>
              <a:t>Moodle</a:t>
            </a:r>
            <a:r>
              <a:rPr lang="nl-NL" sz="1350" dirty="0" smtClean="0"/>
              <a:t>, </a:t>
            </a:r>
            <a:r>
              <a:rPr lang="nl-NL" sz="1350" dirty="0" err="1" smtClean="0"/>
              <a:t>Dedact</a:t>
            </a:r>
            <a:r>
              <a:rPr lang="nl-NL" sz="1350" dirty="0" smtClean="0"/>
              <a:t>/</a:t>
            </a:r>
            <a:r>
              <a:rPr lang="nl-NL" sz="1350" dirty="0" err="1" smtClean="0"/>
              <a:t>Learnbeat</a:t>
            </a:r>
            <a:r>
              <a:rPr lang="nl-NL" sz="1350" dirty="0" smtClean="0"/>
              <a:t>, itslearning, </a:t>
            </a:r>
            <a:r>
              <a:rPr lang="nl-NL" sz="1350" dirty="0" err="1" smtClean="0"/>
              <a:t>Elerna</a:t>
            </a:r>
            <a:r>
              <a:rPr lang="nl-NL" sz="1350" dirty="0" smtClean="0"/>
              <a:t>.</a:t>
            </a:r>
            <a:endParaRPr lang="nl-NL" sz="1350" dirty="0"/>
          </a:p>
        </p:txBody>
      </p:sp>
      <p:sp>
        <p:nvSpPr>
          <p:cNvPr id="8" name="Toelichting met afgeronde rechthoek 7"/>
          <p:cNvSpPr/>
          <p:nvPr/>
        </p:nvSpPr>
        <p:spPr>
          <a:xfrm>
            <a:off x="7119128" y="1952733"/>
            <a:ext cx="1565821" cy="1135601"/>
          </a:xfrm>
          <a:prstGeom prst="wedgeRoundRectCallout">
            <a:avLst>
              <a:gd name="adj1" fmla="val -246699"/>
              <a:gd name="adj2" fmla="val 897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350" dirty="0"/>
              <a:t>Materiaal is </a:t>
            </a:r>
            <a:r>
              <a:rPr lang="nl-NL" sz="1350" dirty="0" smtClean="0"/>
              <a:t>bruikbaar </a:t>
            </a:r>
            <a:r>
              <a:rPr lang="nl-NL" sz="1350" dirty="0"/>
              <a:t>voor mensen met de link</a:t>
            </a:r>
          </a:p>
        </p:txBody>
      </p:sp>
      <p:sp>
        <p:nvSpPr>
          <p:cNvPr id="9" name="Toelichting met afgeronde rechthoek 8"/>
          <p:cNvSpPr/>
          <p:nvPr/>
        </p:nvSpPr>
        <p:spPr>
          <a:xfrm>
            <a:off x="116123" y="1273053"/>
            <a:ext cx="2259160" cy="964343"/>
          </a:xfrm>
          <a:prstGeom prst="wedgeRoundRectCallout">
            <a:avLst>
              <a:gd name="adj1" fmla="val 66589"/>
              <a:gd name="adj2" fmla="val -89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350" dirty="0"/>
              <a:t>Afspeelbaar op verschillende devices, laptop, iPad, Android tablet..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Actieknop: Informatie 4">
            <a:hlinkClick r:id="rId3" highlightClick="1"/>
          </p:cNvPr>
          <p:cNvSpPr/>
          <p:nvPr/>
        </p:nvSpPr>
        <p:spPr>
          <a:xfrm>
            <a:off x="8371114" y="5373270"/>
            <a:ext cx="631372" cy="58782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3006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00"/>
            <a:ext cx="9144000" cy="5143500"/>
          </a:xfrm>
          <a:prstGeom prst="rect">
            <a:avLst/>
          </a:prstGeom>
        </p:spPr>
      </p:pic>
      <p:sp>
        <p:nvSpPr>
          <p:cNvPr id="5" name="Actieknop: Informatie 4">
            <a:hlinkClick r:id="rId4" highlightClick="1"/>
          </p:cNvPr>
          <p:cNvSpPr/>
          <p:nvPr/>
        </p:nvSpPr>
        <p:spPr>
          <a:xfrm>
            <a:off x="8371114" y="5538334"/>
            <a:ext cx="631372" cy="58782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0951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50"/>
            <a:ext cx="9100178" cy="60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1188"/>
          <a:stretch/>
        </p:blipFill>
        <p:spPr>
          <a:xfrm>
            <a:off x="0" y="28037"/>
            <a:ext cx="9068924" cy="49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5" y="0"/>
            <a:ext cx="9115685" cy="49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0.1|36.4|1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5.3|14.9|3.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30775</TotalTime>
  <Words>114</Words>
  <Application>Microsoft Office PowerPoint</Application>
  <PresentationFormat>Diavoorstelling (4:3)</PresentationFormat>
  <Paragraphs>141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Theme1</vt:lpstr>
      <vt:lpstr>Arrangeren met  Wikiwijs Maken 19-1-2016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Capgemini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Thamar Tax</dc:creator>
  <cp:lastModifiedBy>Linda le Grand</cp:lastModifiedBy>
  <cp:revision>224</cp:revision>
  <cp:lastPrinted>2015-07-06T10:06:34Z</cp:lastPrinted>
  <dcterms:created xsi:type="dcterms:W3CDTF">2014-11-18T08:49:42Z</dcterms:created>
  <dcterms:modified xsi:type="dcterms:W3CDTF">2016-01-19T12:21:03Z</dcterms:modified>
</cp:coreProperties>
</file>